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3" r:id="rId6"/>
    <p:sldId id="260" r:id="rId7"/>
    <p:sldId id="261" r:id="rId8"/>
    <p:sldId id="262" r:id="rId9"/>
    <p:sldId id="264" r:id="rId10"/>
    <p:sldId id="268" r:id="rId11"/>
    <p:sldId id="272" r:id="rId12"/>
    <p:sldId id="273"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9" d="100"/>
          <a:sy n="89" d="100"/>
        </p:scale>
        <p:origin x="-84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171488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769729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2797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883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14281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291620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158187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882720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7209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266837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36743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08808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FC49CD-2CAF-42B0-B756-BB980B0EEB5B}" type="datetimeFigureOut">
              <a:rPr lang="en-US" smtClean="0"/>
              <a:t>2015-05-26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31845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528416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69274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31762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35618598"/>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FC49CD-2CAF-42B0-B756-BB980B0EEB5B}" type="datetimeFigureOut">
              <a:rPr lang="en-US" smtClean="0"/>
              <a:t>2015-05-26</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FE261EC-5891-4FA6-A922-93FB3DC7DE35}" type="slidenum">
              <a:rPr lang="en-US" smtClean="0"/>
              <a:t>‹#›</a:t>
            </a:fld>
            <a:endParaRPr lang="en-US"/>
          </a:p>
        </p:txBody>
      </p:sp>
    </p:spTree>
    <p:extLst>
      <p:ext uri="{BB962C8B-B14F-4D97-AF65-F5344CB8AC3E}">
        <p14:creationId xmlns:p14="http://schemas.microsoft.com/office/powerpoint/2010/main" val="63617823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a/search?q=smog&amp;safe=strict&amp;biw=1280&amp;bih=932&amp;source=lnms&amp;sa=X&amp;ei=0shdVZaWEdL8oAS--IC4AQ&amp;ved=0CAUQ_AUoA" TargetMode="External"/><Relationship Id="rId4" Type="http://schemas.openxmlformats.org/officeDocument/2006/relationships/hyperlink" Target="https://www.google.ca/search?q=smog&amp;safe=strict&amp;biw=1280&amp;bih=932&amp;source=lnms&amp;sa=X&amp;ei=0shdVZaWEdL8oAS--IC4AQ&amp;ved=0CAUQ_AUoAA&amp;dpr=1%23safe=strict&amp;q=waste" TargetMode="External"/><Relationship Id="rId5" Type="http://schemas.openxmlformats.org/officeDocument/2006/relationships/hyperlink" Target="https://www.google.ca/search?q=smog&amp;safe=strict&amp;biw=1280&amp;bih=932&amp;source=lnms&amp;sa=X&amp;ei=0shdVZaWEdL8oAS--IC4AQ&amp;ved=0CAUQ_AUoAA&amp;dpr=1%23safe=strict&amp;q=sewage" TargetMode="External"/><Relationship Id="rId1" Type="http://schemas.openxmlformats.org/officeDocument/2006/relationships/slideLayout" Target="../slideLayouts/slideLayout2.xml"/><Relationship Id="rId2" Type="http://schemas.openxmlformats.org/officeDocument/2006/relationships/hyperlink" Target="http://www.tutorvista.com/biology/effects-of-thermal-pollutio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a/search?q=pollution&amp;safe=strict&amp;biw=1280&amp;bih=932&amp;source=lnms&amp;tbm=isch&amp;sa=X&amp;ei=-RNfVbu9KoO3yASB9YGoCw&amp;sqi=2&amp;ved=0CAYQ_AUoAQ&amp;dpr=1%23safe=strict&amp;tbm=isch&amp;q=dead+fish+i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hyperlink" Target="http://www.nrdc.org/energy/fracking-wastewater.asp" TargetMode="External"/><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hyperlink" Target="http://www.nrdc.org/water/stormwater/default.as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Pollution in “Water Systems</a:t>
            </a:r>
            <a:endParaRPr lang="en-US" dirty="0"/>
          </a:p>
        </p:txBody>
      </p:sp>
      <p:sp>
        <p:nvSpPr>
          <p:cNvPr id="3" name="Subtitle 2"/>
          <p:cNvSpPr>
            <a:spLocks noGrp="1"/>
          </p:cNvSpPr>
          <p:nvPr>
            <p:ph type="subTitle" idx="1"/>
          </p:nvPr>
        </p:nvSpPr>
        <p:spPr/>
        <p:txBody>
          <a:bodyPr>
            <a:normAutofit/>
          </a:bodyPr>
          <a:lstStyle/>
          <a:p>
            <a:r>
              <a:rPr lang="en-US" dirty="0" smtClean="0"/>
              <a:t>Sheldon</a:t>
            </a:r>
          </a:p>
          <a:p>
            <a:r>
              <a:rPr lang="en-US" dirty="0" smtClean="0"/>
              <a:t>Will</a:t>
            </a:r>
            <a:endParaRPr lang="en-US" dirty="0"/>
          </a:p>
        </p:txBody>
      </p:sp>
      <p:pic>
        <p:nvPicPr>
          <p:cNvPr id="4" name="Picture 3"/>
          <p:cNvPicPr>
            <a:picLocks noChangeAspect="1"/>
          </p:cNvPicPr>
          <p:nvPr/>
        </p:nvPicPr>
        <p:blipFill>
          <a:blip r:embed="rId2"/>
          <a:stretch>
            <a:fillRect/>
          </a:stretch>
        </p:blipFill>
        <p:spPr>
          <a:xfrm>
            <a:off x="5646283" y="3790853"/>
            <a:ext cx="3402714" cy="2561889"/>
          </a:xfrm>
          <a:prstGeom prst="rect">
            <a:avLst/>
          </a:prstGeom>
        </p:spPr>
      </p:pic>
    </p:spTree>
    <p:extLst>
      <p:ext uri="{BB962C8B-B14F-4D97-AF65-F5344CB8AC3E}">
        <p14:creationId xmlns:p14="http://schemas.microsoft.com/office/powerpoint/2010/main" val="292592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lstStyle/>
          <a:p>
            <a:r>
              <a:rPr lang="en-US" dirty="0" smtClean="0"/>
              <a:t>Pollution in water systems affect us a lot because it is contaminating the water so we cant drink it. other animals cant drink the water so the die and then we have less food to eat. The dirty water seep in the ground and makes growing plants hard to do.</a:t>
            </a:r>
          </a:p>
          <a:p>
            <a:r>
              <a:rPr lang="en-US" dirty="0" smtClean="0"/>
              <a:t>Dirty water looks horrible so for a recreation purpose no one wants to touch it less out side time we will get fresh air. Cant fish because all the fish are dead.</a:t>
            </a:r>
          </a:p>
          <a:p>
            <a:r>
              <a:rPr lang="en-US" dirty="0" smtClean="0"/>
              <a:t>The trees get sick we get sick. We need the trees the tress need us. If the trees are sick from pollution less air or no air.</a:t>
            </a:r>
          </a:p>
          <a:p>
            <a:endParaRPr lang="en-US" dirty="0"/>
          </a:p>
        </p:txBody>
      </p:sp>
    </p:spTree>
    <p:extLst>
      <p:ext uri="{BB962C8B-B14F-4D97-AF65-F5344CB8AC3E}">
        <p14:creationId xmlns:p14="http://schemas.microsoft.com/office/powerpoint/2010/main" val="3084638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0557933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 links</a:t>
            </a:r>
            <a:endParaRPr lang="en-US" dirty="0"/>
          </a:p>
        </p:txBody>
      </p:sp>
      <p:sp>
        <p:nvSpPr>
          <p:cNvPr id="3" name="Content Placeholder 2"/>
          <p:cNvSpPr>
            <a:spLocks noGrp="1"/>
          </p:cNvSpPr>
          <p:nvPr>
            <p:ph idx="1"/>
          </p:nvPr>
        </p:nvSpPr>
        <p:spPr/>
        <p:txBody>
          <a:bodyPr>
            <a:normAutofit lnSpcReduction="10000"/>
          </a:bodyPr>
          <a:lstStyle/>
          <a:p>
            <a:r>
              <a:rPr lang="en-US" dirty="0" smtClean="0">
                <a:hlinkClick r:id="rId2"/>
              </a:rPr>
              <a:t>w.tutorvista.com/biology/effects-of-thermal-pollution</a:t>
            </a:r>
            <a:endParaRPr lang="en-US" dirty="0" smtClean="0"/>
          </a:p>
          <a:p>
            <a:r>
              <a:rPr lang="en-US" dirty="0">
                <a:hlinkClick r:id="rId3"/>
              </a:rPr>
              <a:t>https://www.google.ca/search?q=smog&amp;safe=strict&amp;biw=1280&amp;bih=932&amp;source=lnms&amp;sa=X&amp;ei=0shdVZaWEdL8oAS--</a:t>
            </a:r>
            <a:r>
              <a:rPr lang="en-US" dirty="0" smtClean="0">
                <a:hlinkClick r:id="rId3"/>
              </a:rPr>
              <a:t>IC4AQ&amp;ved=0CAUQ_AUoA</a:t>
            </a:r>
            <a:endParaRPr lang="en-US" dirty="0" smtClean="0"/>
          </a:p>
          <a:p>
            <a:r>
              <a:rPr lang="en-US" dirty="0">
                <a:hlinkClick r:id="rId4"/>
              </a:rPr>
              <a:t>https://www.google.ca/search?q=smog&amp;safe=strict&amp;biw=1280&amp;bih=932&amp;source=lnms&amp;sa=X&amp;ei=0shdVZaWEdL8oAS--</a:t>
            </a:r>
            <a:r>
              <a:rPr lang="en-US" dirty="0" smtClean="0">
                <a:hlinkClick r:id="rId4"/>
              </a:rPr>
              <a:t>IC4AQ&amp;ved=0CAUQ_AUoAA&amp;dpr=1#safe=strict&amp;q=waste</a:t>
            </a:r>
            <a:endParaRPr lang="en-US" dirty="0" smtClean="0"/>
          </a:p>
          <a:p>
            <a:r>
              <a:rPr lang="en-US" dirty="0">
                <a:hlinkClick r:id="rId5"/>
              </a:rPr>
              <a:t>https://www.google.ca/search?q=smog&amp;safe=strict&amp;biw=1280&amp;bih=932&amp;source=lnms&amp;sa=X&amp;ei=0shdVZaWEdL8oAS--</a:t>
            </a:r>
            <a:r>
              <a:rPr lang="en-US" dirty="0" smtClean="0">
                <a:hlinkClick r:id="rId5"/>
              </a:rPr>
              <a:t>IC4</a:t>
            </a:r>
          </a:p>
          <a:p>
            <a:pPr marL="0" indent="0">
              <a:buNone/>
            </a:pPr>
            <a:r>
              <a:rPr lang="en-US" dirty="0" err="1" smtClean="0">
                <a:hlinkClick r:id="rId5"/>
              </a:rPr>
              <a:t>AQ&amp;ved</a:t>
            </a:r>
            <a:r>
              <a:rPr lang="en-US" dirty="0" smtClean="0">
                <a:hlinkClick r:id="rId5"/>
              </a:rPr>
              <a:t>=0CAUQ_AUoAA&amp;dpr=1#safe=</a:t>
            </a:r>
            <a:r>
              <a:rPr lang="en-US" dirty="0" err="1" smtClean="0">
                <a:hlinkClick r:id="rId5"/>
              </a:rPr>
              <a:t>strict&amp;q</a:t>
            </a:r>
            <a:r>
              <a:rPr lang="en-US" dirty="0" smtClean="0">
                <a:hlinkClick r:id="rId5"/>
              </a:rPr>
              <a:t>=sewage</a:t>
            </a:r>
            <a:endParaRPr lang="en-US" dirty="0" smtClean="0"/>
          </a:p>
        </p:txBody>
      </p:sp>
    </p:spTree>
    <p:extLst>
      <p:ext uri="{BB962C8B-B14F-4D97-AF65-F5344CB8AC3E}">
        <p14:creationId xmlns:p14="http://schemas.microsoft.com/office/powerpoint/2010/main" val="14906050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 links</a:t>
            </a:r>
            <a:endParaRPr lang="en-US" dirty="0"/>
          </a:p>
        </p:txBody>
      </p:sp>
      <p:sp>
        <p:nvSpPr>
          <p:cNvPr id="3" name="Content Placeholder 2"/>
          <p:cNvSpPr>
            <a:spLocks noGrp="1"/>
          </p:cNvSpPr>
          <p:nvPr>
            <p:ph idx="1"/>
          </p:nvPr>
        </p:nvSpPr>
        <p:spPr/>
        <p:txBody>
          <a:bodyPr/>
          <a:lstStyle/>
          <a:p>
            <a:r>
              <a:rPr lang="en-US" dirty="0" smtClean="0">
                <a:hlinkClick r:id="rId2"/>
              </a:rPr>
              <a:t>https://www.google.ca/search?q=pollution&amp;safe=strict&amp;biw=1280&amp;bih=932&amp;source=lnms&amp;tbm=isch&amp;sa=X&amp;ei=-RNfVbu9KoO3yASB9YGoCw&amp;sqi=2&amp;ved=0CAYQ_AUoAQ&amp;dpr=1#safe=strict&amp;tbm=isch&amp;q=dead+fish+in</a:t>
            </a:r>
            <a:r>
              <a:rPr lang="en-US" dirty="0" smtClean="0">
                <a:hlinkClick r:id="rId2"/>
              </a:rPr>
              <a:t>+</a:t>
            </a:r>
            <a:endParaRPr lang="en-US" dirty="0" smtClean="0"/>
          </a:p>
          <a:p>
            <a:r>
              <a:rPr lang="en-US" dirty="0"/>
              <a:t>http://</a:t>
            </a:r>
            <a:r>
              <a:rPr lang="en-US" dirty="0" err="1"/>
              <a:t>www.jvkco.com</a:t>
            </a:r>
            <a:r>
              <a:rPr lang="en-US" dirty="0"/>
              <a:t>/</a:t>
            </a:r>
            <a:r>
              <a:rPr lang="en-US" dirty="0" err="1"/>
              <a:t>digidare</a:t>
            </a:r>
            <a:r>
              <a:rPr lang="en-US"/>
              <a:t>/images/diagram2.jpg</a:t>
            </a:r>
            <a:endParaRPr lang="en-US" dirty="0" smtClean="0"/>
          </a:p>
        </p:txBody>
      </p:sp>
    </p:spTree>
    <p:extLst>
      <p:ext uri="{BB962C8B-B14F-4D97-AF65-F5344CB8AC3E}">
        <p14:creationId xmlns:p14="http://schemas.microsoft.com/office/powerpoint/2010/main" val="2718143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Pollution in water systems</a:t>
            </a:r>
            <a:endParaRPr lang="en-US" dirty="0"/>
          </a:p>
        </p:txBody>
      </p:sp>
      <p:sp>
        <p:nvSpPr>
          <p:cNvPr id="3" name="Content Placeholder 2"/>
          <p:cNvSpPr>
            <a:spLocks noGrp="1"/>
          </p:cNvSpPr>
          <p:nvPr>
            <p:ph idx="1"/>
          </p:nvPr>
        </p:nvSpPr>
        <p:spPr/>
        <p:txBody>
          <a:bodyPr/>
          <a:lstStyle/>
          <a:p>
            <a:r>
              <a:rPr lang="en-US" dirty="0" smtClean="0"/>
              <a:t>Every day thousands of chemicals and pollution enter our water systems.</a:t>
            </a:r>
          </a:p>
          <a:p>
            <a:r>
              <a:rPr lang="en-US" b="1" dirty="0"/>
              <a:t>Pollution</a:t>
            </a:r>
            <a:r>
              <a:rPr lang="en-US" dirty="0"/>
              <a:t> is the introduction of contaminants into the natural environment that cause adverse change. </a:t>
            </a:r>
            <a:r>
              <a:rPr lang="en-US" b="1" dirty="0"/>
              <a:t>Pollution</a:t>
            </a:r>
            <a:r>
              <a:rPr lang="en-US" dirty="0"/>
              <a:t> can take the form of chemical substances or energy, such as noise, heat or light. Pollutants, the components of </a:t>
            </a:r>
            <a:r>
              <a:rPr lang="en-US" b="1" dirty="0"/>
              <a:t>pollution</a:t>
            </a:r>
            <a:r>
              <a:rPr lang="en-US" dirty="0"/>
              <a:t>, can be either foreign substances/energies or naturally occurring contaminants. </a:t>
            </a:r>
            <a:r>
              <a:rPr lang="en-US" b="1" dirty="0"/>
              <a:t>Pollution</a:t>
            </a:r>
            <a:r>
              <a:rPr lang="en-US" dirty="0"/>
              <a:t> is often classed as point source or nonpoint source pollution</a:t>
            </a:r>
            <a:endParaRPr lang="en-US" dirty="0" smtClean="0"/>
          </a:p>
        </p:txBody>
      </p:sp>
      <p:pic>
        <p:nvPicPr>
          <p:cNvPr id="4" name="Picture 3"/>
          <p:cNvPicPr>
            <a:picLocks noChangeAspect="1"/>
          </p:cNvPicPr>
          <p:nvPr/>
        </p:nvPicPr>
        <p:blipFill>
          <a:blip r:embed="rId2"/>
          <a:stretch>
            <a:fillRect/>
          </a:stretch>
        </p:blipFill>
        <p:spPr>
          <a:xfrm>
            <a:off x="6392166" y="4869044"/>
            <a:ext cx="2336198" cy="1540280"/>
          </a:xfrm>
          <a:prstGeom prst="rect">
            <a:avLst/>
          </a:prstGeom>
        </p:spPr>
      </p:pic>
      <p:pic>
        <p:nvPicPr>
          <p:cNvPr id="5" name="Picture 4"/>
          <p:cNvPicPr>
            <a:picLocks noChangeAspect="1"/>
          </p:cNvPicPr>
          <p:nvPr/>
        </p:nvPicPr>
        <p:blipFill>
          <a:blip r:embed="rId3"/>
          <a:stretch>
            <a:fillRect/>
          </a:stretch>
        </p:blipFill>
        <p:spPr>
          <a:xfrm>
            <a:off x="1525713" y="4830300"/>
            <a:ext cx="2431074" cy="1617769"/>
          </a:xfrm>
          <a:prstGeom prst="rect">
            <a:avLst/>
          </a:prstGeom>
        </p:spPr>
      </p:pic>
    </p:spTree>
    <p:extLst>
      <p:ext uri="{BB962C8B-B14F-4D97-AF65-F5344CB8AC3E}">
        <p14:creationId xmlns:p14="http://schemas.microsoft.com/office/powerpoint/2010/main" val="3123798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Pollutions damage the  water systems</a:t>
            </a:r>
            <a:endParaRPr lang="en-US" dirty="0"/>
          </a:p>
        </p:txBody>
      </p:sp>
      <p:sp>
        <p:nvSpPr>
          <p:cNvPr id="3" name="Content Placeholder 2"/>
          <p:cNvSpPr>
            <a:spLocks noGrp="1"/>
          </p:cNvSpPr>
          <p:nvPr>
            <p:ph idx="1"/>
          </p:nvPr>
        </p:nvSpPr>
        <p:spPr/>
        <p:txBody>
          <a:bodyPr/>
          <a:lstStyle/>
          <a:p>
            <a:r>
              <a:rPr lang="en-US" dirty="0" smtClean="0"/>
              <a:t>Pollution kills hundred of animals every day. Sewage and thermal pollution are types of water pollutions that damage the water and the habit.</a:t>
            </a:r>
            <a:endParaRPr lang="en-US" dirty="0"/>
          </a:p>
        </p:txBody>
      </p:sp>
      <p:pic>
        <p:nvPicPr>
          <p:cNvPr id="5" name="Picture 4"/>
          <p:cNvPicPr>
            <a:picLocks noChangeAspect="1"/>
          </p:cNvPicPr>
          <p:nvPr/>
        </p:nvPicPr>
        <p:blipFill>
          <a:blip r:embed="rId2"/>
          <a:stretch>
            <a:fillRect/>
          </a:stretch>
        </p:blipFill>
        <p:spPr>
          <a:xfrm>
            <a:off x="3515839" y="2886574"/>
            <a:ext cx="4773138" cy="3561495"/>
          </a:xfrm>
          <a:prstGeom prst="rect">
            <a:avLst/>
          </a:prstGeom>
        </p:spPr>
      </p:pic>
    </p:spTree>
    <p:extLst>
      <p:ext uri="{BB962C8B-B14F-4D97-AF65-F5344CB8AC3E}">
        <p14:creationId xmlns:p14="http://schemas.microsoft.com/office/powerpoint/2010/main" val="4096995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Sewage –Type of water pollution</a:t>
            </a:r>
            <a:endParaRPr lang="en-US" dirty="0"/>
          </a:p>
        </p:txBody>
      </p:sp>
      <p:sp>
        <p:nvSpPr>
          <p:cNvPr id="3" name="Content Placeholder 2"/>
          <p:cNvSpPr>
            <a:spLocks noGrp="1"/>
          </p:cNvSpPr>
          <p:nvPr>
            <p:ph idx="1"/>
          </p:nvPr>
        </p:nvSpPr>
        <p:spPr/>
        <p:txBody>
          <a:bodyPr/>
          <a:lstStyle/>
          <a:p>
            <a:r>
              <a:rPr lang="en-US" b="1" dirty="0" smtClean="0"/>
              <a:t>Sewage: Sewage</a:t>
            </a:r>
            <a:r>
              <a:rPr lang="en-US" dirty="0" smtClean="0"/>
              <a:t> </a:t>
            </a:r>
            <a:r>
              <a:rPr lang="en-US" dirty="0"/>
              <a:t>is a water-carried waste, in solution or suspension, that is intended to be removed from a community</a:t>
            </a:r>
            <a:r>
              <a:rPr lang="en-US" dirty="0" smtClean="0"/>
              <a:t>.</a:t>
            </a:r>
          </a:p>
          <a:p>
            <a:endParaRPr lang="en-US" dirty="0"/>
          </a:p>
        </p:txBody>
      </p:sp>
      <p:sp>
        <p:nvSpPr>
          <p:cNvPr id="4" name="AutoShape 2" descr="Image result for sewage"/>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3107129" y="3212706"/>
            <a:ext cx="4255572" cy="2821629"/>
          </a:xfrm>
          <a:prstGeom prst="rect">
            <a:avLst/>
          </a:prstGeom>
        </p:spPr>
      </p:pic>
    </p:spTree>
    <p:extLst>
      <p:ext uri="{BB962C8B-B14F-4D97-AF65-F5344CB8AC3E}">
        <p14:creationId xmlns:p14="http://schemas.microsoft.com/office/powerpoint/2010/main" val="2041980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Thermal </a:t>
            </a:r>
            <a:r>
              <a:rPr lang="en-US" b="1" dirty="0" smtClean="0"/>
              <a:t>pollution –Type of  water pollution</a:t>
            </a:r>
            <a:endParaRPr lang="en-US" dirty="0"/>
          </a:p>
        </p:txBody>
      </p:sp>
      <p:sp>
        <p:nvSpPr>
          <p:cNvPr id="3" name="Content Placeholder 2"/>
          <p:cNvSpPr>
            <a:spLocks noGrp="1"/>
          </p:cNvSpPr>
          <p:nvPr>
            <p:ph idx="1"/>
          </p:nvPr>
        </p:nvSpPr>
        <p:spPr/>
        <p:txBody>
          <a:bodyPr/>
          <a:lstStyle/>
          <a:p>
            <a:r>
              <a:rPr lang="en-US" b="1" dirty="0"/>
              <a:t>Thermal pollution</a:t>
            </a:r>
            <a:r>
              <a:rPr lang="en-US" dirty="0"/>
              <a:t> is the degradation of water quality by any process that changes ambient water temperature. A common cause of </a:t>
            </a:r>
            <a:r>
              <a:rPr lang="en-US" b="1" dirty="0"/>
              <a:t>thermal pollution</a:t>
            </a:r>
            <a:r>
              <a:rPr lang="en-US" dirty="0"/>
              <a:t> is the use of water as a coolant by power plants and industrial manufacturers.</a:t>
            </a:r>
          </a:p>
        </p:txBody>
      </p:sp>
      <p:sp>
        <p:nvSpPr>
          <p:cNvPr id="4" name="AutoShape 2" descr="Image result for thermal pollution"/>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2774279" y="3345901"/>
            <a:ext cx="5148386" cy="3251459"/>
          </a:xfrm>
          <a:prstGeom prst="rect">
            <a:avLst/>
          </a:prstGeom>
        </p:spPr>
      </p:pic>
    </p:spTree>
    <p:extLst>
      <p:ext uri="{BB962C8B-B14F-4D97-AF65-F5344CB8AC3E}">
        <p14:creationId xmlns:p14="http://schemas.microsoft.com/office/powerpoint/2010/main" val="2817575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a:t>
            </a:r>
            <a:endParaRPr lang="en-US" dirty="0"/>
          </a:p>
        </p:txBody>
      </p:sp>
      <p:sp>
        <p:nvSpPr>
          <p:cNvPr id="3" name="Content Placeholder 2"/>
          <p:cNvSpPr>
            <a:spLocks noGrp="1"/>
          </p:cNvSpPr>
          <p:nvPr>
            <p:ph idx="1"/>
          </p:nvPr>
        </p:nvSpPr>
        <p:spPr/>
        <p:txBody>
          <a:bodyPr/>
          <a:lstStyle/>
          <a:p>
            <a:pPr marL="0" indent="0">
              <a:buNone/>
            </a:pPr>
            <a:r>
              <a:rPr lang="en-US" dirty="0" smtClean="0"/>
              <a:t>Waste : (of </a:t>
            </a:r>
            <a:r>
              <a:rPr lang="en-US" dirty="0"/>
              <a:t>a material, substance, or byproduct) eliminated or discarded as no longer useful or required after the completion of a </a:t>
            </a:r>
            <a:r>
              <a:rPr lang="en-US" dirty="0" smtClean="0"/>
              <a:t>process. People throw away garbage in the water and it kills animals and destroys habits.</a:t>
            </a:r>
          </a:p>
          <a:p>
            <a:pPr marL="0" indent="0">
              <a:buNone/>
            </a:pPr>
            <a:endParaRPr lang="en-US" dirty="0"/>
          </a:p>
        </p:txBody>
      </p:sp>
      <p:pic>
        <p:nvPicPr>
          <p:cNvPr id="4" name="Picture 3"/>
          <p:cNvPicPr>
            <a:picLocks noChangeAspect="1"/>
          </p:cNvPicPr>
          <p:nvPr/>
        </p:nvPicPr>
        <p:blipFill>
          <a:blip r:embed="rId2"/>
          <a:stretch>
            <a:fillRect/>
          </a:stretch>
        </p:blipFill>
        <p:spPr>
          <a:xfrm>
            <a:off x="1578325" y="3398553"/>
            <a:ext cx="7307819" cy="2849846"/>
          </a:xfrm>
          <a:prstGeom prst="rect">
            <a:avLst/>
          </a:prstGeom>
        </p:spPr>
      </p:pic>
    </p:spTree>
    <p:extLst>
      <p:ext uri="{BB962C8B-B14F-4D97-AF65-F5344CB8AC3E}">
        <p14:creationId xmlns:p14="http://schemas.microsoft.com/office/powerpoint/2010/main" val="533500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Noise pollution</a:t>
            </a:r>
          </a:p>
        </p:txBody>
      </p:sp>
      <p:sp>
        <p:nvSpPr>
          <p:cNvPr id="3" name="Content Placeholder 2"/>
          <p:cNvSpPr>
            <a:spLocks noGrp="1"/>
          </p:cNvSpPr>
          <p:nvPr>
            <p:ph idx="1"/>
          </p:nvPr>
        </p:nvSpPr>
        <p:spPr/>
        <p:txBody>
          <a:bodyPr/>
          <a:lstStyle/>
          <a:p>
            <a:r>
              <a:rPr lang="en-US" dirty="0" smtClean="0"/>
              <a:t>Noise pollution : harmful </a:t>
            </a:r>
            <a:r>
              <a:rPr lang="en-US" dirty="0"/>
              <a:t>or annoying levels of noise, as from airplanes, industry, </a:t>
            </a:r>
            <a:r>
              <a:rPr lang="en-US" dirty="0" smtClean="0"/>
              <a:t>etc. we travel the sea making loud noises and making animals leave there homes so we destroy the food change with one little sound .</a:t>
            </a:r>
            <a:endParaRPr lang="en-US" dirty="0"/>
          </a:p>
          <a:p>
            <a:endParaRPr lang="en-US" dirty="0"/>
          </a:p>
        </p:txBody>
      </p:sp>
      <p:pic>
        <p:nvPicPr>
          <p:cNvPr id="4" name="Picture 3"/>
          <p:cNvPicPr>
            <a:picLocks noChangeAspect="1"/>
          </p:cNvPicPr>
          <p:nvPr/>
        </p:nvPicPr>
        <p:blipFill>
          <a:blip r:embed="rId2"/>
          <a:stretch>
            <a:fillRect/>
          </a:stretch>
        </p:blipFill>
        <p:spPr>
          <a:xfrm>
            <a:off x="3100075" y="3861068"/>
            <a:ext cx="3894491" cy="2996932"/>
          </a:xfrm>
          <a:prstGeom prst="rect">
            <a:avLst/>
          </a:prstGeom>
        </p:spPr>
      </p:pic>
    </p:spTree>
    <p:extLst>
      <p:ext uri="{BB962C8B-B14F-4D97-AF65-F5344CB8AC3E}">
        <p14:creationId xmlns:p14="http://schemas.microsoft.com/office/powerpoint/2010/main" val="1266353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3" name="Content Placeholder 2"/>
          <p:cNvSpPr>
            <a:spLocks noGrp="1"/>
          </p:cNvSpPr>
          <p:nvPr>
            <p:ph idx="1"/>
          </p:nvPr>
        </p:nvSpPr>
        <p:spPr/>
        <p:txBody>
          <a:bodyPr/>
          <a:lstStyle/>
          <a:p>
            <a:r>
              <a:rPr lang="en-US" dirty="0" smtClean="0"/>
              <a:t>Polluted water means less animals less animals less food .</a:t>
            </a:r>
            <a:endParaRPr lang="en-US" dirty="0"/>
          </a:p>
        </p:txBody>
      </p:sp>
      <p:pic>
        <p:nvPicPr>
          <p:cNvPr id="5" name="Picture 4"/>
          <p:cNvPicPr>
            <a:picLocks noChangeAspect="1"/>
          </p:cNvPicPr>
          <p:nvPr/>
        </p:nvPicPr>
        <p:blipFill>
          <a:blip r:embed="rId2"/>
          <a:stretch>
            <a:fillRect/>
          </a:stretch>
        </p:blipFill>
        <p:spPr>
          <a:xfrm>
            <a:off x="2142402" y="2555365"/>
            <a:ext cx="5849692" cy="3892704"/>
          </a:xfrm>
          <a:prstGeom prst="rect">
            <a:avLst/>
          </a:prstGeom>
        </p:spPr>
      </p:pic>
    </p:spTree>
    <p:extLst>
      <p:ext uri="{BB962C8B-B14F-4D97-AF65-F5344CB8AC3E}">
        <p14:creationId xmlns:p14="http://schemas.microsoft.com/office/powerpoint/2010/main" val="4208199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of pollution in water systems</a:t>
            </a:r>
            <a:endParaRPr lang="en-US" dirty="0"/>
          </a:p>
        </p:txBody>
      </p:sp>
      <p:sp>
        <p:nvSpPr>
          <p:cNvPr id="3" name="Content Placeholder 2"/>
          <p:cNvSpPr>
            <a:spLocks noGrp="1"/>
          </p:cNvSpPr>
          <p:nvPr>
            <p:ph idx="1"/>
          </p:nvPr>
        </p:nvSpPr>
        <p:spPr>
          <a:solidFill>
            <a:schemeClr val="bg2"/>
          </a:solidFill>
        </p:spPr>
        <p:txBody>
          <a:bodyPr>
            <a:normAutofit/>
          </a:bodyPr>
          <a:lstStyle/>
          <a:p>
            <a:r>
              <a:rPr lang="en-US" dirty="0"/>
              <a:t>Dirty water is the world's biggest health risk, and continues to threaten both quality of life and public health in the United States. water from rain and melting snow </a:t>
            </a:r>
            <a:r>
              <a:rPr lang="en-US" dirty="0" smtClean="0"/>
              <a:t>when</a:t>
            </a:r>
            <a:r>
              <a:rPr lang="en-US" u="sng" dirty="0"/>
              <a:t> </a:t>
            </a:r>
            <a:r>
              <a:rPr lang="en-US" u="sng" dirty="0" smtClean="0"/>
              <a:t>runs off roofs and roads into </a:t>
            </a:r>
            <a:r>
              <a:rPr lang="en-US" u="sng" dirty="0" smtClean="0">
                <a:hlinkClick r:id="rId2"/>
              </a:rPr>
              <a:t>our </a:t>
            </a:r>
            <a:r>
              <a:rPr lang="en-US" u="sng" dirty="0">
                <a:hlinkClick r:id="rId2"/>
              </a:rPr>
              <a:t>rivers, it picks up toxic chemicals, dirt, trash and disease-carrying organisms along the way. Many of our water resources also lack basic protections, making them vulnerable to pollution from factory farms, industrial plants, and activities like </a:t>
            </a:r>
            <a:r>
              <a:rPr lang="en-US" u="sng" dirty="0">
                <a:hlinkClick r:id="rId3"/>
              </a:rPr>
              <a:t>fracking</a:t>
            </a:r>
            <a:r>
              <a:rPr lang="en-US" u="sng" dirty="0" smtClean="0">
                <a:hlinkClick r:id="rId3"/>
              </a:rPr>
              <a:t>.</a:t>
            </a:r>
            <a:r>
              <a:rPr lang="en-US" dirty="0"/>
              <a:t> Fish, birds and wildlife depend on clean water, just as people do.</a:t>
            </a:r>
            <a:endParaRPr lang="en-US" dirty="0"/>
          </a:p>
        </p:txBody>
      </p:sp>
      <p:pic>
        <p:nvPicPr>
          <p:cNvPr id="5" name="Picture 4"/>
          <p:cNvPicPr>
            <a:picLocks noChangeAspect="1"/>
          </p:cNvPicPr>
          <p:nvPr/>
        </p:nvPicPr>
        <p:blipFill>
          <a:blip r:embed="rId4"/>
          <a:stretch>
            <a:fillRect/>
          </a:stretch>
        </p:blipFill>
        <p:spPr>
          <a:xfrm>
            <a:off x="1041716" y="4541894"/>
            <a:ext cx="9004421" cy="1900820"/>
          </a:xfrm>
          <a:prstGeom prst="rect">
            <a:avLst/>
          </a:prstGeom>
        </p:spPr>
      </p:pic>
    </p:spTree>
    <p:extLst>
      <p:ext uri="{BB962C8B-B14F-4D97-AF65-F5344CB8AC3E}">
        <p14:creationId xmlns:p14="http://schemas.microsoft.com/office/powerpoint/2010/main" val="6934951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135</TotalTime>
  <Words>703</Words>
  <Application>Microsoft Macintosh PowerPoint</Application>
  <PresentationFormat>Custom</PresentationFormat>
  <Paragraphs>34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Ion</vt:lpstr>
      <vt:lpstr>Pollution in “Water Systems</vt:lpstr>
      <vt:lpstr>Pollution in water systems</vt:lpstr>
      <vt:lpstr>Pollutions damage the  water systems</vt:lpstr>
      <vt:lpstr>Sewage –Type of water pollution</vt:lpstr>
      <vt:lpstr>Thermal pollution –Type of  water pollution</vt:lpstr>
      <vt:lpstr>Waste</vt:lpstr>
      <vt:lpstr>Noise pollution</vt:lpstr>
      <vt:lpstr>Food</vt:lpstr>
      <vt:lpstr>Concept of pollution in water systems</vt:lpstr>
      <vt:lpstr>Impact</vt:lpstr>
      <vt:lpstr>Conclusion</vt:lpstr>
      <vt:lpstr>Website links</vt:lpstr>
      <vt:lpstr>Website links</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(Topic)</dc:title>
  <dc:creator>Terry, Sean J. (ASD-E)</dc:creator>
  <cp:lastModifiedBy>sdfsd sdfsd</cp:lastModifiedBy>
  <cp:revision>16</cp:revision>
  <dcterms:created xsi:type="dcterms:W3CDTF">2015-05-20T00:21:47Z</dcterms:created>
  <dcterms:modified xsi:type="dcterms:W3CDTF">2015-05-26T11:53:26Z</dcterms:modified>
</cp:coreProperties>
</file>